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7" r:id="rId1"/>
  </p:sldMasterIdLst>
  <p:notesMasterIdLst>
    <p:notesMasterId r:id="rId25"/>
  </p:notesMasterIdLst>
  <p:sldIdLst>
    <p:sldId id="257" r:id="rId2"/>
    <p:sldId id="256" r:id="rId3"/>
    <p:sldId id="282" r:id="rId4"/>
    <p:sldId id="285" r:id="rId5"/>
    <p:sldId id="271" r:id="rId6"/>
    <p:sldId id="278" r:id="rId7"/>
    <p:sldId id="286" r:id="rId8"/>
    <p:sldId id="272" r:id="rId9"/>
    <p:sldId id="279" r:id="rId10"/>
    <p:sldId id="287" r:id="rId11"/>
    <p:sldId id="273" r:id="rId12"/>
    <p:sldId id="280" r:id="rId13"/>
    <p:sldId id="288" r:id="rId14"/>
    <p:sldId id="274" r:id="rId15"/>
    <p:sldId id="281" r:id="rId16"/>
    <p:sldId id="289" r:id="rId17"/>
    <p:sldId id="276" r:id="rId18"/>
    <p:sldId id="283" r:id="rId19"/>
    <p:sldId id="290" r:id="rId20"/>
    <p:sldId id="277" r:id="rId21"/>
    <p:sldId id="284" r:id="rId22"/>
    <p:sldId id="267" r:id="rId23"/>
    <p:sldId id="270" r:id="rId24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SemiBold" panose="000007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95201-D102-46A2-8481-CE727888C82A}" v="16" dt="2024-08-09T17:04:05.334"/>
  </p1510:revLst>
</p1510:revInfo>
</file>

<file path=ppt/tableStyles.xml><?xml version="1.0" encoding="utf-8"?>
<a:tblStyleLst xmlns:a="http://schemas.openxmlformats.org/drawingml/2006/main" def="{17218712-E008-43E4-8D46-2567C4FAEE43}">
  <a:tblStyle styleId="{17218712-E008-43E4-8D46-2567C4FAEE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9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Bryant" userId="f1a88afaac22d019" providerId="LiveId" clId="{88995201-D102-46A2-8481-CE727888C82A}"/>
    <pc:docChg chg="undo custSel addSld delSld modSld sldOrd">
      <pc:chgData name="Richard Bryant" userId="f1a88afaac22d019" providerId="LiveId" clId="{88995201-D102-46A2-8481-CE727888C82A}" dt="2024-08-09T17:05:04.744" v="3497" actId="20577"/>
      <pc:docMkLst>
        <pc:docMk/>
      </pc:docMkLst>
      <pc:sldChg chg="addSp delSp modSp mod modNotes">
        <pc:chgData name="Richard Bryant" userId="f1a88afaac22d019" providerId="LiveId" clId="{88995201-D102-46A2-8481-CE727888C82A}" dt="2024-08-09T17:04:19.712" v="3431" actId="20577"/>
        <pc:sldMkLst>
          <pc:docMk/>
          <pc:sldMk cId="0" sldId="256"/>
        </pc:sldMkLst>
        <pc:spChg chg="add del mod">
          <ac:chgData name="Richard Bryant" userId="f1a88afaac22d019" providerId="LiveId" clId="{88995201-D102-46A2-8481-CE727888C82A}" dt="2024-08-09T17:04:15.092" v="3423" actId="478"/>
          <ac:spMkLst>
            <pc:docMk/>
            <pc:sldMk cId="0" sldId="256"/>
            <ac:spMk id="2" creationId="{DA55BB87-0002-5516-436A-B1C8A6CD6E5F}"/>
          </ac:spMkLst>
        </pc:spChg>
        <pc:spChg chg="mod">
          <ac:chgData name="Richard Bryant" userId="f1a88afaac22d019" providerId="LiveId" clId="{88995201-D102-46A2-8481-CE727888C82A}" dt="2024-08-09T16:37:33.456" v="108" actId="14100"/>
          <ac:spMkLst>
            <pc:docMk/>
            <pc:sldMk cId="0" sldId="256"/>
            <ac:spMk id="514" creationId="{00000000-0000-0000-0000-000000000000}"/>
          </ac:spMkLst>
        </pc:spChg>
        <pc:spChg chg="mod">
          <ac:chgData name="Richard Bryant" userId="f1a88afaac22d019" providerId="LiveId" clId="{88995201-D102-46A2-8481-CE727888C82A}" dt="2024-08-09T17:04:19.712" v="3431" actId="20577"/>
          <ac:spMkLst>
            <pc:docMk/>
            <pc:sldMk cId="0" sldId="256"/>
            <ac:spMk id="516" creationId="{00000000-0000-0000-0000-000000000000}"/>
          </ac:spMkLst>
        </pc:spChg>
      </pc:sldChg>
      <pc:sldChg chg="modSp mod ord modNotes">
        <pc:chgData name="Richard Bryant" userId="f1a88afaac22d019" providerId="LiveId" clId="{88995201-D102-46A2-8481-CE727888C82A}" dt="2024-08-09T17:05:04.744" v="3497" actId="20577"/>
        <pc:sldMkLst>
          <pc:docMk/>
          <pc:sldMk cId="0" sldId="257"/>
        </pc:sldMkLst>
        <pc:spChg chg="mod">
          <ac:chgData name="Richard Bryant" userId="f1a88afaac22d019" providerId="LiveId" clId="{88995201-D102-46A2-8481-CE727888C82A}" dt="2024-08-09T16:36:28.882" v="45" actId="20577"/>
          <ac:spMkLst>
            <pc:docMk/>
            <pc:sldMk cId="0" sldId="257"/>
            <ac:spMk id="521" creationId="{00000000-0000-0000-0000-000000000000}"/>
          </ac:spMkLst>
        </pc:spChg>
        <pc:spChg chg="mod">
          <ac:chgData name="Richard Bryant" userId="f1a88afaac22d019" providerId="LiveId" clId="{88995201-D102-46A2-8481-CE727888C82A}" dt="2024-08-09T17:05:04.744" v="3497" actId="20577"/>
          <ac:spMkLst>
            <pc:docMk/>
            <pc:sldMk cId="0" sldId="257"/>
            <ac:spMk id="522" creationId="{00000000-0000-0000-0000-000000000000}"/>
          </ac:spMkLst>
        </pc:spChg>
      </pc:sldChg>
      <pc:sldChg chg="del ord">
        <pc:chgData name="Richard Bryant" userId="f1a88afaac22d019" providerId="LiveId" clId="{88995201-D102-46A2-8481-CE727888C82A}" dt="2024-08-09T17:02:19.657" v="3394" actId="47"/>
        <pc:sldMkLst>
          <pc:docMk/>
          <pc:sldMk cId="0" sldId="258"/>
        </pc:sldMkLst>
      </pc:sldChg>
      <pc:sldChg chg="del">
        <pc:chgData name="Richard Bryant" userId="f1a88afaac22d019" providerId="LiveId" clId="{88995201-D102-46A2-8481-CE727888C82A}" dt="2024-08-09T16:37:45.434" v="123" actId="47"/>
        <pc:sldMkLst>
          <pc:docMk/>
          <pc:sldMk cId="0" sldId="259"/>
        </pc:sldMkLst>
      </pc:sldChg>
      <pc:sldChg chg="del">
        <pc:chgData name="Richard Bryant" userId="f1a88afaac22d019" providerId="LiveId" clId="{88995201-D102-46A2-8481-CE727888C82A}" dt="2024-08-09T16:37:48.168" v="124" actId="47"/>
        <pc:sldMkLst>
          <pc:docMk/>
          <pc:sldMk cId="0" sldId="260"/>
        </pc:sldMkLst>
      </pc:sldChg>
      <pc:sldChg chg="del">
        <pc:chgData name="Richard Bryant" userId="f1a88afaac22d019" providerId="LiveId" clId="{88995201-D102-46A2-8481-CE727888C82A}" dt="2024-08-09T17:00:20.940" v="3327" actId="47"/>
        <pc:sldMkLst>
          <pc:docMk/>
          <pc:sldMk cId="0" sldId="261"/>
        </pc:sldMkLst>
      </pc:sldChg>
      <pc:sldChg chg="add del">
        <pc:chgData name="Richard Bryant" userId="f1a88afaac22d019" providerId="LiveId" clId="{88995201-D102-46A2-8481-CE727888C82A}" dt="2024-08-09T17:00:21.903" v="3328" actId="47"/>
        <pc:sldMkLst>
          <pc:docMk/>
          <pc:sldMk cId="0" sldId="262"/>
        </pc:sldMkLst>
      </pc:sldChg>
      <pc:sldChg chg="del">
        <pc:chgData name="Richard Bryant" userId="f1a88afaac22d019" providerId="LiveId" clId="{88995201-D102-46A2-8481-CE727888C82A}" dt="2024-08-09T17:00:22.955" v="3329" actId="47"/>
        <pc:sldMkLst>
          <pc:docMk/>
          <pc:sldMk cId="0" sldId="263"/>
        </pc:sldMkLst>
      </pc:sldChg>
      <pc:sldChg chg="del">
        <pc:chgData name="Richard Bryant" userId="f1a88afaac22d019" providerId="LiveId" clId="{88995201-D102-46A2-8481-CE727888C82A}" dt="2024-08-09T17:00:23.774" v="3330" actId="47"/>
        <pc:sldMkLst>
          <pc:docMk/>
          <pc:sldMk cId="0" sldId="264"/>
        </pc:sldMkLst>
      </pc:sldChg>
      <pc:sldChg chg="del">
        <pc:chgData name="Richard Bryant" userId="f1a88afaac22d019" providerId="LiveId" clId="{88995201-D102-46A2-8481-CE727888C82A}" dt="2024-08-09T16:37:58.706" v="127" actId="47"/>
        <pc:sldMkLst>
          <pc:docMk/>
          <pc:sldMk cId="0" sldId="265"/>
        </pc:sldMkLst>
      </pc:sldChg>
      <pc:sldChg chg="del">
        <pc:chgData name="Richard Bryant" userId="f1a88afaac22d019" providerId="LiveId" clId="{88995201-D102-46A2-8481-CE727888C82A}" dt="2024-08-09T17:00:27.004" v="3331" actId="47"/>
        <pc:sldMkLst>
          <pc:docMk/>
          <pc:sldMk cId="0" sldId="266"/>
        </pc:sldMkLst>
      </pc:sldChg>
      <pc:sldChg chg="modSp mod">
        <pc:chgData name="Richard Bryant" userId="f1a88afaac22d019" providerId="LiveId" clId="{88995201-D102-46A2-8481-CE727888C82A}" dt="2024-08-09T17:02:56.121" v="3419" actId="20577"/>
        <pc:sldMkLst>
          <pc:docMk/>
          <pc:sldMk cId="0" sldId="267"/>
        </pc:sldMkLst>
        <pc:spChg chg="mod">
          <ac:chgData name="Richard Bryant" userId="f1a88afaac22d019" providerId="LiveId" clId="{88995201-D102-46A2-8481-CE727888C82A}" dt="2024-08-09T17:02:56.121" v="3419" actId="20577"/>
          <ac:spMkLst>
            <pc:docMk/>
            <pc:sldMk cId="0" sldId="267"/>
            <ac:spMk id="615" creationId="{00000000-0000-0000-0000-000000000000}"/>
          </ac:spMkLst>
        </pc:spChg>
      </pc:sldChg>
      <pc:sldChg chg="del">
        <pc:chgData name="Richard Bryant" userId="f1a88afaac22d019" providerId="LiveId" clId="{88995201-D102-46A2-8481-CE727888C82A}" dt="2024-08-09T16:38:15.048" v="128" actId="47"/>
        <pc:sldMkLst>
          <pc:docMk/>
          <pc:sldMk cId="0" sldId="268"/>
        </pc:sldMkLst>
      </pc:sldChg>
      <pc:sldChg chg="del">
        <pc:chgData name="Richard Bryant" userId="f1a88afaac22d019" providerId="LiveId" clId="{88995201-D102-46A2-8481-CE727888C82A}" dt="2024-08-09T17:02:51.045" v="3400" actId="47"/>
        <pc:sldMkLst>
          <pc:docMk/>
          <pc:sldMk cId="0" sldId="269"/>
        </pc:sldMkLst>
      </pc:sldChg>
      <pc:sldChg chg="modSp add mod">
        <pc:chgData name="Richard Bryant" userId="f1a88afaac22d019" providerId="LiveId" clId="{88995201-D102-46A2-8481-CE727888C82A}" dt="2024-08-09T17:04:25.517" v="3439" actId="20577"/>
        <pc:sldMkLst>
          <pc:docMk/>
          <pc:sldMk cId="2192368670" sldId="271"/>
        </pc:sldMkLst>
        <pc:spChg chg="mod">
          <ac:chgData name="Richard Bryant" userId="f1a88afaac22d019" providerId="LiveId" clId="{88995201-D102-46A2-8481-CE727888C82A}" dt="2024-08-09T16:39:43.333" v="193" actId="255"/>
          <ac:spMkLst>
            <pc:docMk/>
            <pc:sldMk cId="2192368670" sldId="271"/>
            <ac:spMk id="514" creationId="{00000000-0000-0000-0000-000000000000}"/>
          </ac:spMkLst>
        </pc:spChg>
        <pc:spChg chg="mod">
          <ac:chgData name="Richard Bryant" userId="f1a88afaac22d019" providerId="LiveId" clId="{88995201-D102-46A2-8481-CE727888C82A}" dt="2024-08-09T17:04:25.517" v="3439" actId="20577"/>
          <ac:spMkLst>
            <pc:docMk/>
            <pc:sldMk cId="2192368670" sldId="271"/>
            <ac:spMk id="516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4:30.697" v="3451" actId="27636"/>
        <pc:sldMkLst>
          <pc:docMk/>
          <pc:sldMk cId="177408386" sldId="272"/>
        </pc:sldMkLst>
        <pc:spChg chg="mod">
          <ac:chgData name="Richard Bryant" userId="f1a88afaac22d019" providerId="LiveId" clId="{88995201-D102-46A2-8481-CE727888C82A}" dt="2024-08-09T16:39:04.288" v="165" actId="20577"/>
          <ac:spMkLst>
            <pc:docMk/>
            <pc:sldMk cId="177408386" sldId="272"/>
            <ac:spMk id="514" creationId="{00000000-0000-0000-0000-000000000000}"/>
          </ac:spMkLst>
        </pc:spChg>
        <pc:spChg chg="mod">
          <ac:chgData name="Richard Bryant" userId="f1a88afaac22d019" providerId="LiveId" clId="{88995201-D102-46A2-8481-CE727888C82A}" dt="2024-08-09T17:04:30.697" v="3451" actId="27636"/>
          <ac:spMkLst>
            <pc:docMk/>
            <pc:sldMk cId="177408386" sldId="272"/>
            <ac:spMk id="516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4:36.982" v="3459" actId="20577"/>
        <pc:sldMkLst>
          <pc:docMk/>
          <pc:sldMk cId="3332985530" sldId="273"/>
        </pc:sldMkLst>
        <pc:spChg chg="mod">
          <ac:chgData name="Richard Bryant" userId="f1a88afaac22d019" providerId="LiveId" clId="{88995201-D102-46A2-8481-CE727888C82A}" dt="2024-08-09T16:39:34.704" v="192" actId="1076"/>
          <ac:spMkLst>
            <pc:docMk/>
            <pc:sldMk cId="3332985530" sldId="273"/>
            <ac:spMk id="514" creationId="{00000000-0000-0000-0000-000000000000}"/>
          </ac:spMkLst>
        </pc:spChg>
        <pc:spChg chg="mod">
          <ac:chgData name="Richard Bryant" userId="f1a88afaac22d019" providerId="LiveId" clId="{88995201-D102-46A2-8481-CE727888C82A}" dt="2024-08-09T17:04:36.982" v="3459" actId="20577"/>
          <ac:spMkLst>
            <pc:docMk/>
            <pc:sldMk cId="3332985530" sldId="273"/>
            <ac:spMk id="516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4:42.099" v="3467" actId="20577"/>
        <pc:sldMkLst>
          <pc:docMk/>
          <pc:sldMk cId="2970222135" sldId="274"/>
        </pc:sldMkLst>
        <pc:spChg chg="mod">
          <ac:chgData name="Richard Bryant" userId="f1a88afaac22d019" providerId="LiveId" clId="{88995201-D102-46A2-8481-CE727888C82A}" dt="2024-08-09T16:40:15.627" v="217" actId="1076"/>
          <ac:spMkLst>
            <pc:docMk/>
            <pc:sldMk cId="2970222135" sldId="274"/>
            <ac:spMk id="514" creationId="{00000000-0000-0000-0000-000000000000}"/>
          </ac:spMkLst>
        </pc:spChg>
        <pc:spChg chg="mod">
          <ac:chgData name="Richard Bryant" userId="f1a88afaac22d019" providerId="LiveId" clId="{88995201-D102-46A2-8481-CE727888C82A}" dt="2024-08-09T17:04:42.099" v="3467" actId="20577"/>
          <ac:spMkLst>
            <pc:docMk/>
            <pc:sldMk cId="2970222135" sldId="274"/>
            <ac:spMk id="516" creationId="{00000000-0000-0000-0000-000000000000}"/>
          </ac:spMkLst>
        </pc:spChg>
      </pc:sldChg>
      <pc:sldChg chg="modSp add del mod">
        <pc:chgData name="Richard Bryant" userId="f1a88afaac22d019" providerId="LiveId" clId="{88995201-D102-46A2-8481-CE727888C82A}" dt="2024-08-09T17:02:18.774" v="3393" actId="47"/>
        <pc:sldMkLst>
          <pc:docMk/>
          <pc:sldMk cId="1137194196" sldId="275"/>
        </pc:sldMkLst>
        <pc:spChg chg="mod">
          <ac:chgData name="Richard Bryant" userId="f1a88afaac22d019" providerId="LiveId" clId="{88995201-D102-46A2-8481-CE727888C82A}" dt="2024-08-09T16:40:28.997" v="240" actId="20577"/>
          <ac:spMkLst>
            <pc:docMk/>
            <pc:sldMk cId="1137194196" sldId="275"/>
            <ac:spMk id="514" creationId="{00000000-0000-0000-0000-000000000000}"/>
          </ac:spMkLst>
        </pc:spChg>
        <pc:picChg chg="mod">
          <ac:chgData name="Richard Bryant" userId="f1a88afaac22d019" providerId="LiveId" clId="{88995201-D102-46A2-8481-CE727888C82A}" dt="2024-08-09T16:40:23.032" v="220" actId="1076"/>
          <ac:picMkLst>
            <pc:docMk/>
            <pc:sldMk cId="1137194196" sldId="275"/>
            <ac:picMk id="513" creationId="{00000000-0000-0000-0000-000000000000}"/>
          </ac:picMkLst>
        </pc:picChg>
      </pc:sldChg>
      <pc:sldChg chg="modSp add mod ord">
        <pc:chgData name="Richard Bryant" userId="f1a88afaac22d019" providerId="LiveId" clId="{88995201-D102-46A2-8481-CE727888C82A}" dt="2024-08-09T17:04:47.538" v="3475" actId="20577"/>
        <pc:sldMkLst>
          <pc:docMk/>
          <pc:sldMk cId="2385173577" sldId="276"/>
        </pc:sldMkLst>
        <pc:spChg chg="mod">
          <ac:chgData name="Richard Bryant" userId="f1a88afaac22d019" providerId="LiveId" clId="{88995201-D102-46A2-8481-CE727888C82A}" dt="2024-08-09T17:04:47.538" v="3475" actId="20577"/>
          <ac:spMkLst>
            <pc:docMk/>
            <pc:sldMk cId="2385173577" sldId="276"/>
            <ac:spMk id="516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4:52.609" v="3483" actId="20577"/>
        <pc:sldMkLst>
          <pc:docMk/>
          <pc:sldMk cId="862289963" sldId="277"/>
        </pc:sldMkLst>
        <pc:spChg chg="mod">
          <ac:chgData name="Richard Bryant" userId="f1a88afaac22d019" providerId="LiveId" clId="{88995201-D102-46A2-8481-CE727888C82A}" dt="2024-08-09T16:44:27.341" v="274" actId="20577"/>
          <ac:spMkLst>
            <pc:docMk/>
            <pc:sldMk cId="862289963" sldId="277"/>
            <ac:spMk id="514" creationId="{00000000-0000-0000-0000-000000000000}"/>
          </ac:spMkLst>
        </pc:spChg>
        <pc:spChg chg="mod">
          <ac:chgData name="Richard Bryant" userId="f1a88afaac22d019" providerId="LiveId" clId="{88995201-D102-46A2-8481-CE727888C82A}" dt="2024-08-09T17:04:52.609" v="3483" actId="20577"/>
          <ac:spMkLst>
            <pc:docMk/>
            <pc:sldMk cId="862289963" sldId="277"/>
            <ac:spMk id="516" creationId="{00000000-0000-0000-0000-000000000000}"/>
          </ac:spMkLst>
        </pc:spChg>
      </pc:sldChg>
      <pc:sldChg chg="new del">
        <pc:chgData name="Richard Bryant" userId="f1a88afaac22d019" providerId="LiveId" clId="{88995201-D102-46A2-8481-CE727888C82A}" dt="2024-08-09T16:44:18.502" v="243" actId="47"/>
        <pc:sldMkLst>
          <pc:docMk/>
          <pc:sldMk cId="1738323352" sldId="277"/>
        </pc:sldMkLst>
      </pc:sldChg>
      <pc:sldChg chg="modSp add mod">
        <pc:chgData name="Richard Bryant" userId="f1a88afaac22d019" providerId="LiveId" clId="{88995201-D102-46A2-8481-CE727888C82A}" dt="2024-08-09T16:50:29.354" v="1057" actId="20577"/>
        <pc:sldMkLst>
          <pc:docMk/>
          <pc:sldMk cId="57252198" sldId="278"/>
        </pc:sldMkLst>
        <pc:spChg chg="mod">
          <ac:chgData name="Richard Bryant" userId="f1a88afaac22d019" providerId="LiveId" clId="{88995201-D102-46A2-8481-CE727888C82A}" dt="2024-08-09T16:50:29.354" v="1057" actId="20577"/>
          <ac:spMkLst>
            <pc:docMk/>
            <pc:sldMk cId="57252198" sldId="278"/>
            <ac:spMk id="528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6:52:54.936" v="1651" actId="20577"/>
        <pc:sldMkLst>
          <pc:docMk/>
          <pc:sldMk cId="1103738308" sldId="279"/>
        </pc:sldMkLst>
        <pc:spChg chg="mod">
          <ac:chgData name="Richard Bryant" userId="f1a88afaac22d019" providerId="LiveId" clId="{88995201-D102-46A2-8481-CE727888C82A}" dt="2024-08-09T16:52:54.936" v="1651" actId="20577"/>
          <ac:spMkLst>
            <pc:docMk/>
            <pc:sldMk cId="1103738308" sldId="279"/>
            <ac:spMk id="528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6:57:02.537" v="2532" actId="20577"/>
        <pc:sldMkLst>
          <pc:docMk/>
          <pc:sldMk cId="4086701378" sldId="280"/>
        </pc:sldMkLst>
        <pc:spChg chg="mod">
          <ac:chgData name="Richard Bryant" userId="f1a88afaac22d019" providerId="LiveId" clId="{88995201-D102-46A2-8481-CE727888C82A}" dt="2024-08-09T16:57:02.537" v="2532" actId="20577"/>
          <ac:spMkLst>
            <pc:docMk/>
            <pc:sldMk cId="4086701378" sldId="280"/>
            <ac:spMk id="528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6:55:56.398" v="2509" actId="20577"/>
        <pc:sldMkLst>
          <pc:docMk/>
          <pc:sldMk cId="633703749" sldId="281"/>
        </pc:sldMkLst>
        <pc:spChg chg="mod">
          <ac:chgData name="Richard Bryant" userId="f1a88afaac22d019" providerId="LiveId" clId="{88995201-D102-46A2-8481-CE727888C82A}" dt="2024-08-09T16:55:56.398" v="2509" actId="20577"/>
          <ac:spMkLst>
            <pc:docMk/>
            <pc:sldMk cId="633703749" sldId="281"/>
            <ac:spMk id="528" creationId="{00000000-0000-0000-0000-000000000000}"/>
          </ac:spMkLst>
        </pc:spChg>
      </pc:sldChg>
      <pc:sldChg chg="modSp add mod ord">
        <pc:chgData name="Richard Bryant" userId="f1a88afaac22d019" providerId="LiveId" clId="{88995201-D102-46A2-8481-CE727888C82A}" dt="2024-08-09T16:57:36.145" v="2657" actId="20577"/>
        <pc:sldMkLst>
          <pc:docMk/>
          <pc:sldMk cId="1895605377" sldId="282"/>
        </pc:sldMkLst>
        <pc:spChg chg="mod">
          <ac:chgData name="Richard Bryant" userId="f1a88afaac22d019" providerId="LiveId" clId="{88995201-D102-46A2-8481-CE727888C82A}" dt="2024-08-09T16:57:36.145" v="2657" actId="20577"/>
          <ac:spMkLst>
            <pc:docMk/>
            <pc:sldMk cId="1895605377" sldId="282"/>
            <ac:spMk id="528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6:59:22.288" v="3130" actId="20577"/>
        <pc:sldMkLst>
          <pc:docMk/>
          <pc:sldMk cId="2121626959" sldId="283"/>
        </pc:sldMkLst>
        <pc:spChg chg="mod">
          <ac:chgData name="Richard Bryant" userId="f1a88afaac22d019" providerId="LiveId" clId="{88995201-D102-46A2-8481-CE727888C82A}" dt="2024-08-09T16:59:22.288" v="3130" actId="20577"/>
          <ac:spMkLst>
            <pc:docMk/>
            <pc:sldMk cId="2121626959" sldId="283"/>
            <ac:spMk id="528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0:17.638" v="3326" actId="20577"/>
        <pc:sldMkLst>
          <pc:docMk/>
          <pc:sldMk cId="2129604002" sldId="284"/>
        </pc:sldMkLst>
        <pc:spChg chg="mod">
          <ac:chgData name="Richard Bryant" userId="f1a88afaac22d019" providerId="LiveId" clId="{88995201-D102-46A2-8481-CE727888C82A}" dt="2024-08-09T17:00:17.638" v="3326" actId="20577"/>
          <ac:spMkLst>
            <pc:docMk/>
            <pc:sldMk cId="2129604002" sldId="284"/>
            <ac:spMk id="528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1:19.027" v="3377" actId="20577"/>
        <pc:sldMkLst>
          <pc:docMk/>
          <pc:sldMk cId="1065299620" sldId="285"/>
        </pc:sldMkLst>
        <pc:spChg chg="mod">
          <ac:chgData name="Richard Bryant" userId="f1a88afaac22d019" providerId="LiveId" clId="{88995201-D102-46A2-8481-CE727888C82A}" dt="2024-08-09T17:01:19.027" v="3377" actId="20577"/>
          <ac:spMkLst>
            <pc:docMk/>
            <pc:sldMk cId="1065299620" sldId="285"/>
            <ac:spMk id="615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1:28.153" v="3380" actId="20577"/>
        <pc:sldMkLst>
          <pc:docMk/>
          <pc:sldMk cId="4147049038" sldId="286"/>
        </pc:sldMkLst>
        <pc:spChg chg="mod">
          <ac:chgData name="Richard Bryant" userId="f1a88afaac22d019" providerId="LiveId" clId="{88995201-D102-46A2-8481-CE727888C82A}" dt="2024-08-09T17:01:28.153" v="3380" actId="20577"/>
          <ac:spMkLst>
            <pc:docMk/>
            <pc:sldMk cId="4147049038" sldId="286"/>
            <ac:spMk id="615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1:33.368" v="3383" actId="20577"/>
        <pc:sldMkLst>
          <pc:docMk/>
          <pc:sldMk cId="4211266975" sldId="287"/>
        </pc:sldMkLst>
        <pc:spChg chg="mod">
          <ac:chgData name="Richard Bryant" userId="f1a88afaac22d019" providerId="LiveId" clId="{88995201-D102-46A2-8481-CE727888C82A}" dt="2024-08-09T17:01:33.368" v="3383" actId="20577"/>
          <ac:spMkLst>
            <pc:docMk/>
            <pc:sldMk cId="4211266975" sldId="287"/>
            <ac:spMk id="615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1:38.916" v="3386" actId="20577"/>
        <pc:sldMkLst>
          <pc:docMk/>
          <pc:sldMk cId="2422744645" sldId="288"/>
        </pc:sldMkLst>
        <pc:spChg chg="mod">
          <ac:chgData name="Richard Bryant" userId="f1a88afaac22d019" providerId="LiveId" clId="{88995201-D102-46A2-8481-CE727888C82A}" dt="2024-08-09T17:01:38.916" v="3386" actId="20577"/>
          <ac:spMkLst>
            <pc:docMk/>
            <pc:sldMk cId="2422744645" sldId="288"/>
            <ac:spMk id="615" creationId="{00000000-0000-0000-0000-000000000000}"/>
          </ac:spMkLst>
        </pc:spChg>
      </pc:sldChg>
      <pc:sldChg chg="modSp add mod">
        <pc:chgData name="Richard Bryant" userId="f1a88afaac22d019" providerId="LiveId" clId="{88995201-D102-46A2-8481-CE727888C82A}" dt="2024-08-09T17:01:43.683" v="3389" actId="20577"/>
        <pc:sldMkLst>
          <pc:docMk/>
          <pc:sldMk cId="326891684" sldId="289"/>
        </pc:sldMkLst>
        <pc:spChg chg="mod">
          <ac:chgData name="Richard Bryant" userId="f1a88afaac22d019" providerId="LiveId" clId="{88995201-D102-46A2-8481-CE727888C82A}" dt="2024-08-09T17:01:43.683" v="3389" actId="20577"/>
          <ac:spMkLst>
            <pc:docMk/>
            <pc:sldMk cId="326891684" sldId="289"/>
            <ac:spMk id="615" creationId="{00000000-0000-0000-0000-000000000000}"/>
          </ac:spMkLst>
        </pc:spChg>
      </pc:sldChg>
      <pc:sldChg chg="modSp add mod ord">
        <pc:chgData name="Richard Bryant" userId="f1a88afaac22d019" providerId="LiveId" clId="{88995201-D102-46A2-8481-CE727888C82A}" dt="2024-08-09T17:02:41.083" v="3398"/>
        <pc:sldMkLst>
          <pc:docMk/>
          <pc:sldMk cId="2490849454" sldId="290"/>
        </pc:sldMkLst>
        <pc:spChg chg="mod">
          <ac:chgData name="Richard Bryant" userId="f1a88afaac22d019" providerId="LiveId" clId="{88995201-D102-46A2-8481-CE727888C82A}" dt="2024-08-09T17:01:54.204" v="3392" actId="20577"/>
          <ac:spMkLst>
            <pc:docMk/>
            <pc:sldMk cId="2490849454" sldId="290"/>
            <ac:spMk id="615" creationId="{00000000-0000-0000-0000-000000000000}"/>
          </ac:spMkLst>
        </pc:spChg>
      </pc:sldChg>
      <pc:sldChg chg="add del">
        <pc:chgData name="Richard Bryant" userId="f1a88afaac22d019" providerId="LiveId" clId="{88995201-D102-46A2-8481-CE727888C82A}" dt="2024-08-09T17:02:43.329" v="3399" actId="47"/>
        <pc:sldMkLst>
          <pc:docMk/>
          <pc:sldMk cId="4028071235" sldId="291"/>
        </pc:sldMkLst>
      </pc:sldChg>
      <pc:sldMasterChg chg="addSldLayout delSldLayout">
        <pc:chgData name="Richard Bryant" userId="f1a88afaac22d019" providerId="LiveId" clId="{88995201-D102-46A2-8481-CE727888C82A}" dt="2024-08-09T17:00:27.004" v="3331" actId="47"/>
        <pc:sldMasterMkLst>
          <pc:docMk/>
          <pc:sldMasterMk cId="0" sldId="2147483717"/>
        </pc:sldMasterMkLst>
        <pc:sldLayoutChg chg="del">
          <pc:chgData name="Richard Bryant" userId="f1a88afaac22d019" providerId="LiveId" clId="{88995201-D102-46A2-8481-CE727888C82A}" dt="2024-08-09T17:00:22.955" v="3329" actId="47"/>
          <pc:sldLayoutMkLst>
            <pc:docMk/>
            <pc:sldMasterMk cId="0" sldId="2147483717"/>
            <pc:sldLayoutMk cId="0" sldId="2147483672"/>
          </pc:sldLayoutMkLst>
        </pc:sldLayoutChg>
        <pc:sldLayoutChg chg="del">
          <pc:chgData name="Richard Bryant" userId="f1a88afaac22d019" providerId="LiveId" clId="{88995201-D102-46A2-8481-CE727888C82A}" dt="2024-08-09T17:00:23.774" v="3330" actId="47"/>
          <pc:sldLayoutMkLst>
            <pc:docMk/>
            <pc:sldMasterMk cId="0" sldId="2147483717"/>
            <pc:sldLayoutMk cId="0" sldId="2147483704"/>
          </pc:sldLayoutMkLst>
        </pc:sldLayoutChg>
        <pc:sldLayoutChg chg="del">
          <pc:chgData name="Richard Bryant" userId="f1a88afaac22d019" providerId="LiveId" clId="{88995201-D102-46A2-8481-CE727888C82A}" dt="2024-08-09T17:00:27.004" v="3331" actId="47"/>
          <pc:sldLayoutMkLst>
            <pc:docMk/>
            <pc:sldMasterMk cId="0" sldId="2147483717"/>
            <pc:sldLayoutMk cId="0" sldId="2147483705"/>
          </pc:sldLayoutMkLst>
        </pc:sldLayoutChg>
        <pc:sldLayoutChg chg="add del">
          <pc:chgData name="Richard Bryant" userId="f1a88afaac22d019" providerId="LiveId" clId="{88995201-D102-46A2-8481-CE727888C82A}" dt="2024-08-09T17:00:21.903" v="3328" actId="47"/>
          <pc:sldLayoutMkLst>
            <pc:docMk/>
            <pc:sldMasterMk cId="0" sldId="2147483717"/>
            <pc:sldLayoutMk cId="0" sldId="214748371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96452b93e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96452b93e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96452b9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96452b9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926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036e49ef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036e49ef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581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68114938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68114938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771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96452b9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96452b9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58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036e49ef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036e49ef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657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68114938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68114938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8194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96452b9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96452b9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357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036e49ef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036e49ef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192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68114938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68114938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12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96452b9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96452b9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611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036e49ef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036e49ef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036e49ef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036e49ef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990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68114938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68114938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968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96452b9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96452b9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996452b93e_0_1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996452b93e_0_1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68114938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68114938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558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96452b9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96452b9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410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036e49ef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036e49ef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378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68114938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68114938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545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96452b93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996452b93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56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036e49ef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036e49ef3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896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68114938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681149386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738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1a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2a">
  <p:cSld name="TITLE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2b">
  <p:cSld name="TITLE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2c">
  <p:cSld name="TITLE_2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3a">
  <p:cSld name="TITLE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3b">
  <p:cSld name="TITLE_1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3c">
  <p:cSld name="TITLE_1_2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3a">
  <p:cSld name="TITLE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3b">
  <p:cSld name="TITLE_1_1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3c">
  <p:cSld name="TITLE_1_1_2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>
            <a:off x="555110" y="3362325"/>
            <a:ext cx="27390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None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4a">
  <p:cSld name="TITLE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1b">
  <p:cSld name="TITLE_4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6520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4b">
  <p:cSld name="TITLE_1_1_1_3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4c">
  <p:cSld name="TITLE_1_1_1_3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4a">
  <p:cSld name="TITLE_1_1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4b">
  <p:cSld name="TITLE_1_1_1_2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4c">
  <p:cSld name="TITLE_1_1_1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7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555110" y="1878975"/>
            <a:ext cx="2703300" cy="12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5" y="1200300"/>
            <a:ext cx="2810625" cy="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2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3"/>
          </p:nvPr>
        </p:nvSpPr>
        <p:spPr>
          <a:xfrm>
            <a:off x="3246000" y="14979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4"/>
          </p:nvPr>
        </p:nvSpPr>
        <p:spPr>
          <a:xfrm>
            <a:off x="5985125" y="1520475"/>
            <a:ext cx="26520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0" name="Google Shape;140;p2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41" name="Google Shape;141;p2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2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1">
          <p15:clr>
            <a:srgbClr val="FA7B17"/>
          </p15:clr>
        </p15:guide>
        <p15:guide id="2" orient="horz" pos="97">
          <p15:clr>
            <a:srgbClr val="FA7B17"/>
          </p15:clr>
        </p15:guide>
        <p15:guide id="3" pos="5661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Option">
  <p:cSld name="CUSTOM_1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8"/>
          <p:cNvPicPr preferRelativeResize="0"/>
          <p:nvPr/>
        </p:nvPicPr>
        <p:blipFill rotWithShape="1">
          <a:blip r:embed="rId2">
            <a:alphaModFix/>
          </a:blip>
          <a:srcRect r="13554" b="1341"/>
          <a:stretch/>
        </p:blipFill>
        <p:spPr>
          <a:xfrm>
            <a:off x="5007284" y="1878975"/>
            <a:ext cx="4141616" cy="29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8"/>
          <p:cNvSpPr/>
          <p:nvPr/>
        </p:nvSpPr>
        <p:spPr>
          <a:xfrm>
            <a:off x="5636925" y="2027450"/>
            <a:ext cx="3507300" cy="244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Image Placeholder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51" name="Google Shape;151;p2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52" name="Google Shape;152;p2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">
  <p:cSld name="CUSTOM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l="28440" t="-6076" r="11621" b="15921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61" name="Google Shape;161;p2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62" name="Google Shape;162;p2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">
  <p:cSld name="CUSTOM_1_1_1_1_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 l="18506" t="5764" r="16444" b="16547"/>
          <a:stretch/>
        </p:blipFill>
        <p:spPr>
          <a:xfrm>
            <a:off x="5829300" y="2505075"/>
            <a:ext cx="3314749" cy="26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71" name="Google Shape;171;p3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72" name="Google Shape;172;p3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3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3">
  <p:cSld name="CUSTOM_1_1_1_1_3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 rotWithShape="1">
          <a:blip r:embed="rId2">
            <a:alphaModFix/>
          </a:blip>
          <a:srcRect l="4735" r="24377" b="1816"/>
          <a:stretch/>
        </p:blipFill>
        <p:spPr>
          <a:xfrm flipH="1">
            <a:off x="5848352" y="2575950"/>
            <a:ext cx="3295698" cy="25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81" name="Google Shape;181;p3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82" name="Google Shape;182;p3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3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1c">
  <p:cSld name="TITLE_4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4">
  <p:cSld name="CUSTOM_1_1_1_1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 rotWithShape="1">
          <a:blip r:embed="rId2">
            <a:alphaModFix/>
          </a:blip>
          <a:srcRect l="16768" r="16768" b="17763"/>
          <a:stretch/>
        </p:blipFill>
        <p:spPr>
          <a:xfrm>
            <a:off x="5753100" y="2347000"/>
            <a:ext cx="3390900" cy="27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191" name="Google Shape;191;p3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192" name="Google Shape;192;p3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3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5">
  <p:cSld name="CUSTOM_1_1_1_1_2_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l="12789" r="14462" b="12257"/>
          <a:stretch/>
        </p:blipFill>
        <p:spPr>
          <a:xfrm flipH="1">
            <a:off x="5838824" y="2486475"/>
            <a:ext cx="3305226" cy="26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01" name="Google Shape;201;p3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02" name="Google Shape;202;p3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3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6">
  <p:cSld name="CUSTOM_1_1_1_1_2_2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 rotWithShape="1">
          <a:blip r:embed="rId2">
            <a:alphaModFix/>
          </a:blip>
          <a:srcRect r="22051" b="8349"/>
          <a:stretch/>
        </p:blipFill>
        <p:spPr>
          <a:xfrm>
            <a:off x="5540975" y="2319950"/>
            <a:ext cx="3603077" cy="282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11" name="Google Shape;211;p3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12" name="Google Shape;212;p3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3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7">
  <p:cSld name="CUSTOM_1_1_1_1_2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5"/>
          <p:cNvPicPr preferRelativeResize="0"/>
          <p:nvPr/>
        </p:nvPicPr>
        <p:blipFill rotWithShape="1">
          <a:blip r:embed="rId2">
            <a:alphaModFix/>
          </a:blip>
          <a:srcRect l="19752" r="13762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21" name="Google Shape;221;p3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22" name="Google Shape;222;p3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3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8">
  <p:cSld name="CUSTOM_1_1_1_1_2_1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2">
            <a:alphaModFix/>
          </a:blip>
          <a:srcRect l="2191" r="13838" b="1826"/>
          <a:stretch/>
        </p:blipFill>
        <p:spPr>
          <a:xfrm>
            <a:off x="5857875" y="2578950"/>
            <a:ext cx="3286175" cy="25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31" name="Google Shape;231;p3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32" name="Google Shape;232;p3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3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9">
  <p:cSld name="CUSTOM_1_1_1_1_2_1_2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2">
            <a:alphaModFix/>
          </a:blip>
          <a:srcRect l="5566" r="13046" b="4278"/>
          <a:stretch/>
        </p:blipFill>
        <p:spPr>
          <a:xfrm>
            <a:off x="5848350" y="2559825"/>
            <a:ext cx="3295652" cy="25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3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41" name="Google Shape;241;p3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42" name="Google Shape;242;p3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3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0">
  <p:cSld name="CUSTOM_1_1_1_1_2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2">
            <a:alphaModFix/>
          </a:blip>
          <a:srcRect l="12273" r="21241" b="11197"/>
          <a:stretch/>
        </p:blipFill>
        <p:spPr>
          <a:xfrm>
            <a:off x="5753100" y="2123925"/>
            <a:ext cx="3390900" cy="3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8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51" name="Google Shape;251;p3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52" name="Google Shape;252;p3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3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1">
  <p:cSld name="CUSTOM_1_1_1_1_2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 rotWithShape="1">
          <a:blip r:embed="rId2">
            <a:alphaModFix/>
          </a:blip>
          <a:srcRect r="16366" b="1739"/>
          <a:stretch/>
        </p:blipFill>
        <p:spPr>
          <a:xfrm>
            <a:off x="5713775" y="2455275"/>
            <a:ext cx="3430277" cy="268822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9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61" name="Google Shape;261;p3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62" name="Google Shape;262;p3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3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2">
  <p:cSld name="CUSTOM_1_1_1_1_2_1_1_2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0"/>
          <p:cNvPicPr preferRelativeResize="0"/>
          <p:nvPr/>
        </p:nvPicPr>
        <p:blipFill rotWithShape="1">
          <a:blip r:embed="rId2">
            <a:alphaModFix/>
          </a:blip>
          <a:srcRect l="12739" r="5548" b="1777"/>
          <a:stretch/>
        </p:blipFill>
        <p:spPr>
          <a:xfrm>
            <a:off x="5857875" y="2510775"/>
            <a:ext cx="3286175" cy="263272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0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0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40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0" name="Google Shape;270;p40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71" name="Google Shape;271;p4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72" name="Google Shape;272;p4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4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3">
  <p:cSld name="CUSTOM_1_1_1_1_2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1"/>
          <p:cNvPicPr preferRelativeResize="0"/>
          <p:nvPr/>
        </p:nvPicPr>
        <p:blipFill rotWithShape="1">
          <a:blip r:embed="rId2">
            <a:alphaModFix/>
          </a:blip>
          <a:srcRect l="16718" r="16725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81" name="Google Shape;281;p4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82" name="Google Shape;282;p4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4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a">
  <p:cSld name="TITLE_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4">
  <p:cSld name="CUSTOM_1_1_1_1_2_1_1_1_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2"/>
          <p:cNvPicPr preferRelativeResize="0"/>
          <p:nvPr/>
        </p:nvPicPr>
        <p:blipFill rotWithShape="1">
          <a:blip r:embed="rId2">
            <a:alphaModFix/>
          </a:blip>
          <a:srcRect r="9469" b="1989"/>
          <a:stretch/>
        </p:blipFill>
        <p:spPr>
          <a:xfrm>
            <a:off x="5503325" y="2516450"/>
            <a:ext cx="3640673" cy="2627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2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291" name="Google Shape;291;p4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292" name="Google Shape;292;p4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4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5">
  <p:cSld name="CUSTOM_1_1_1_1_2_1_1_1_2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3"/>
          <p:cNvPicPr preferRelativeResize="0"/>
          <p:nvPr/>
        </p:nvPicPr>
        <p:blipFill rotWithShape="1">
          <a:blip r:embed="rId2">
            <a:alphaModFix/>
          </a:blip>
          <a:srcRect l="30362" r="5378" b="22570"/>
          <a:stretch/>
        </p:blipFill>
        <p:spPr>
          <a:xfrm>
            <a:off x="5857875" y="2562450"/>
            <a:ext cx="3286175" cy="258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00" name="Google Shape;300;p43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01" name="Google Shape;301;p4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02" name="Google Shape;302;p4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4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6">
  <p:cSld name="CUSTOM_1_1_1_1_2_1_1_1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4"/>
          <p:cNvPicPr preferRelativeResize="0"/>
          <p:nvPr/>
        </p:nvPicPr>
        <p:blipFill rotWithShape="1">
          <a:blip r:embed="rId2">
            <a:alphaModFix/>
          </a:blip>
          <a:srcRect r="27907" b="7355"/>
          <a:stretch/>
        </p:blipFill>
        <p:spPr>
          <a:xfrm>
            <a:off x="5753100" y="2238200"/>
            <a:ext cx="3390900" cy="2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/>
          <p:nvPr/>
        </p:nvSpPr>
        <p:spPr>
          <a:xfrm>
            <a:off x="-25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4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4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10" name="Google Shape;310;p4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11" name="Google Shape;311;p4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12" name="Google Shape;312;p4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4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7">
  <p:cSld name="CUSTOM_1_1_1_1_2_1_1_1_1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 rotWithShape="1">
          <a:blip r:embed="rId2">
            <a:alphaModFix/>
          </a:blip>
          <a:srcRect l="11614" r="11622" b="5285"/>
          <a:stretch/>
        </p:blipFill>
        <p:spPr>
          <a:xfrm>
            <a:off x="5857875" y="2336075"/>
            <a:ext cx="3286124" cy="280742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-25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5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21" name="Google Shape;321;p4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22" name="Google Shape;322;p4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4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8">
  <p:cSld name="CUSTOM_1_1_1_1_2_1_1_1_1_2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 rotWithShape="1">
          <a:blip r:embed="rId2">
            <a:alphaModFix/>
          </a:blip>
          <a:srcRect r="22922" b="18407"/>
          <a:stretch/>
        </p:blipFill>
        <p:spPr>
          <a:xfrm>
            <a:off x="5429250" y="2522525"/>
            <a:ext cx="3714749" cy="26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-25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30" name="Google Shape;330;p4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31" name="Google Shape;331;p4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32" name="Google Shape;332;p4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4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19">
  <p:cSld name="CUSTOM_1_1_1_1_2_1_1_1_1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7"/>
          <p:cNvPicPr preferRelativeResize="0"/>
          <p:nvPr/>
        </p:nvPicPr>
        <p:blipFill rotWithShape="1">
          <a:blip r:embed="rId2">
            <a:alphaModFix/>
          </a:blip>
          <a:srcRect l="4141" r="16982"/>
          <a:stretch/>
        </p:blipFill>
        <p:spPr>
          <a:xfrm>
            <a:off x="5753100" y="2278200"/>
            <a:ext cx="3390900" cy="28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4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40" name="Google Shape;340;p4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41" name="Google Shape;341;p4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42" name="Google Shape;342;p4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0">
  <p:cSld name="CUSTOM_1_1_1_1_2_1_1_1_1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8"/>
          <p:cNvPicPr preferRelativeResize="0"/>
          <p:nvPr/>
        </p:nvPicPr>
        <p:blipFill rotWithShape="1">
          <a:blip r:embed="rId2">
            <a:alphaModFix/>
          </a:blip>
          <a:srcRect l="14884" r="9938" b="10976"/>
          <a:stretch/>
        </p:blipFill>
        <p:spPr>
          <a:xfrm>
            <a:off x="5800725" y="2504800"/>
            <a:ext cx="3343273" cy="26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8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8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9" name="Google Shape;349;p48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0" name="Google Shape;350;p48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51" name="Google Shape;351;p48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52" name="Google Shape;352;p48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8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8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1">
  <p:cSld name="CUSTOM_1_1_1_1_2_1_1_1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9"/>
          <p:cNvPicPr preferRelativeResize="0"/>
          <p:nvPr/>
        </p:nvPicPr>
        <p:blipFill rotWithShape="1">
          <a:blip r:embed="rId2">
            <a:alphaModFix/>
          </a:blip>
          <a:srcRect l="10968" r="21573" b="19100"/>
          <a:stretch/>
        </p:blipFill>
        <p:spPr>
          <a:xfrm>
            <a:off x="5753100" y="2433025"/>
            <a:ext cx="3390900" cy="27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9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9" name="Google Shape;359;p49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0" name="Google Shape;360;p49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61" name="Google Shape;361;p49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62" name="Google Shape;362;p49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9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49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2">
  <p:cSld name="CUSTOM_1_1_1_1_2_1_1_1_1_1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0"/>
          <p:cNvPicPr preferRelativeResize="0"/>
          <p:nvPr/>
        </p:nvPicPr>
        <p:blipFill rotWithShape="1">
          <a:blip r:embed="rId2">
            <a:alphaModFix/>
          </a:blip>
          <a:srcRect l="6786" t="2789" r="241" b="4239"/>
          <a:stretch/>
        </p:blipFill>
        <p:spPr>
          <a:xfrm>
            <a:off x="5753100" y="1807675"/>
            <a:ext cx="3390900" cy="3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69" name="Google Shape;369;p50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70" name="Google Shape;370;p50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71" name="Google Shape;371;p5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72" name="Google Shape;372;p5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50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3">
  <p:cSld name="CUSTOM_1_1_1_1_2_1_1_1_1_1_1_1_1_2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1"/>
          <p:cNvPicPr preferRelativeResize="0"/>
          <p:nvPr/>
        </p:nvPicPr>
        <p:blipFill rotWithShape="1">
          <a:blip r:embed="rId2">
            <a:alphaModFix/>
          </a:blip>
          <a:srcRect l="26104" r="6979" b="13636"/>
          <a:stretch/>
        </p:blipFill>
        <p:spPr>
          <a:xfrm>
            <a:off x="5857875" y="2472075"/>
            <a:ext cx="3286175" cy="267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51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79" name="Google Shape;379;p51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80" name="Google Shape;380;p51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381" name="Google Shape;381;p51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82" name="Google Shape;382;p51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1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51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b">
  <p:cSld name="TITLE_3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4">
  <p:cSld name="CUSTOM_1_1_1_1_2_1_1_1_1_1_1_1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2"/>
          <p:cNvPicPr preferRelativeResize="0"/>
          <p:nvPr/>
        </p:nvPicPr>
        <p:blipFill rotWithShape="1">
          <a:blip r:embed="rId2">
            <a:alphaModFix/>
          </a:blip>
          <a:srcRect r="29981"/>
          <a:stretch/>
        </p:blipFill>
        <p:spPr>
          <a:xfrm>
            <a:off x="5753100" y="1911750"/>
            <a:ext cx="3390900" cy="3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2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2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90" name="Google Shape;390;p52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391" name="Google Shape;391;p52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392" name="Google Shape;392;p52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52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5">
  <p:cSld name="CUSTOM_1_1_1_1_2_1_1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53"/>
          <p:cNvPicPr preferRelativeResize="0"/>
          <p:nvPr/>
        </p:nvPicPr>
        <p:blipFill rotWithShape="1">
          <a:blip r:embed="rId2">
            <a:alphaModFix/>
          </a:blip>
          <a:srcRect l="9621" r="18202" b="14595"/>
          <a:stretch/>
        </p:blipFill>
        <p:spPr>
          <a:xfrm>
            <a:off x="5753100" y="2469075"/>
            <a:ext cx="3390900" cy="26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00" name="Google Shape;400;p53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01" name="Google Shape;401;p53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02" name="Google Shape;402;p53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3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53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6">
  <p:cSld name="CUSTOM_1_1_1_1_2_1_1_1_1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4"/>
          <p:cNvPicPr preferRelativeResize="0"/>
          <p:nvPr/>
        </p:nvPicPr>
        <p:blipFill rotWithShape="1">
          <a:blip r:embed="rId2">
            <a:alphaModFix/>
          </a:blip>
          <a:srcRect r="38514" b="32318"/>
          <a:stretch/>
        </p:blipFill>
        <p:spPr>
          <a:xfrm>
            <a:off x="5753100" y="2428625"/>
            <a:ext cx="3390900" cy="2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4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54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10" name="Google Shape;410;p54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11" name="Google Shape;411;p54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12" name="Google Shape;412;p54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54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7">
  <p:cSld name="CUSTOM_1_1_1_1_2_1_1_1_1_1_1_1_1_1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5"/>
          <p:cNvPicPr preferRelativeResize="0"/>
          <p:nvPr/>
        </p:nvPicPr>
        <p:blipFill rotWithShape="1">
          <a:blip r:embed="rId2">
            <a:alphaModFix/>
          </a:blip>
          <a:srcRect l="6224" r="46509" b="3873"/>
          <a:stretch/>
        </p:blipFill>
        <p:spPr>
          <a:xfrm>
            <a:off x="5791200" y="2543175"/>
            <a:ext cx="3352852" cy="2600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5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9" name="Google Shape;419;p55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20" name="Google Shape;420;p55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21" name="Google Shape;421;p55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22" name="Google Shape;422;p55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" name="Google Shape;424;p55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2_Placeholder">
  <p:cSld name="CUSTOM_1_1_1_1_1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/>
          <p:nvPr/>
        </p:nvSpPr>
        <p:spPr>
          <a:xfrm>
            <a:off x="5898025" y="2544550"/>
            <a:ext cx="3246000" cy="2598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Image Placeholder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427" name="Google Shape;427;p56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56"/>
          <p:cNvSpPr txBox="1">
            <a:spLocks noGrp="1"/>
          </p:cNvSpPr>
          <p:nvPr>
            <p:ph type="body" idx="1"/>
          </p:nvPr>
        </p:nvSpPr>
        <p:spPr>
          <a:xfrm>
            <a:off x="50687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9" name="Google Shape;429;p56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30" name="Google Shape;430;p56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31" name="Google Shape;431;p56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32" name="Google Shape;432;p56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6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56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ption 1">
  <p:cSld name="CUSTOM_1_1_1_1_1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>
            <a:spLocks noGrp="1"/>
          </p:cNvSpPr>
          <p:nvPr>
            <p:ph type="body" idx="1"/>
          </p:nvPr>
        </p:nvSpPr>
        <p:spPr>
          <a:xfrm>
            <a:off x="4615525" y="1497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437" name="Google Shape;437;p57"/>
          <p:cNvCxnSpPr/>
          <p:nvPr/>
        </p:nvCxnSpPr>
        <p:spPr>
          <a:xfrm>
            <a:off x="4528475" y="1503100"/>
            <a:ext cx="0" cy="291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57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7"/>
          <p:cNvSpPr txBox="1">
            <a:spLocks noGrp="1"/>
          </p:cNvSpPr>
          <p:nvPr>
            <p:ph type="title"/>
          </p:nvPr>
        </p:nvSpPr>
        <p:spPr>
          <a:xfrm>
            <a:off x="506875" y="310898"/>
            <a:ext cx="81303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sp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0" name="Google Shape;440;p57"/>
          <p:cNvSpPr txBox="1">
            <a:spLocks noGrp="1"/>
          </p:cNvSpPr>
          <p:nvPr>
            <p:ph type="title" idx="2"/>
          </p:nvPr>
        </p:nvSpPr>
        <p:spPr>
          <a:xfrm>
            <a:off x="506875" y="808578"/>
            <a:ext cx="81303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"/>
              <a:buNone/>
              <a:defRPr sz="16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"/>
              <a:buNone/>
              <a:defRPr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grpSp>
        <p:nvGrpSpPr>
          <p:cNvPr id="441" name="Google Shape;441;p57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42" name="Google Shape;442;p57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57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D300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57"/>
          <p:cNvSpPr/>
          <p:nvPr/>
        </p:nvSpPr>
        <p:spPr>
          <a:xfrm rot="5400000">
            <a:off x="1089800" y="-351300"/>
            <a:ext cx="1155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2">
  <p:cSld name="CUSTOM_2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grpSp>
        <p:nvGrpSpPr>
          <p:cNvPr id="462" name="Google Shape;462;p60"/>
          <p:cNvGrpSpPr/>
          <p:nvPr/>
        </p:nvGrpSpPr>
        <p:grpSpPr>
          <a:xfrm>
            <a:off x="8714232" y="146304"/>
            <a:ext cx="287505" cy="232934"/>
            <a:chOff x="6226614" y="2104494"/>
            <a:chExt cx="2314851" cy="1875478"/>
          </a:xfrm>
        </p:grpSpPr>
        <p:sp>
          <p:nvSpPr>
            <p:cNvPr id="463" name="Google Shape;463;p60"/>
            <p:cNvSpPr/>
            <p:nvPr/>
          </p:nvSpPr>
          <p:spPr>
            <a:xfrm>
              <a:off x="6226614" y="2112472"/>
              <a:ext cx="1861200" cy="1867500"/>
            </a:xfrm>
            <a:prstGeom prst="donut">
              <a:avLst>
                <a:gd name="adj" fmla="val 1920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0"/>
            <p:cNvSpPr/>
            <p:nvPr/>
          </p:nvSpPr>
          <p:spPr>
            <a:xfrm>
              <a:off x="8057266" y="2104494"/>
              <a:ext cx="484200" cy="486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3">
  <p:cSld name="CUSTOM_2_1_1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61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1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4">
  <p:cSld name="CUSTOM_2_1_1_1_2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2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5">
  <p:cSld name="CUSTOM_2_1_1_1_1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3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3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Red Option 2c">
  <p:cSld name="TITLE_3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7033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527550" y="2697000"/>
            <a:ext cx="27033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6">
  <p:cSld name="CUSTOM_2_1_1_1_1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4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4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7">
  <p:cSld name="CUSTOM_2_1_1_1_1_1_1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5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-11" y="0"/>
            <a:ext cx="914401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5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4072800" cy="13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oppins SemiBold"/>
              <a:buNone/>
              <a:defRPr sz="36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Colour">
  <p:cSld name="CUSTOM_3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3693" y="2293838"/>
            <a:ext cx="3216560" cy="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2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ption 1 1">
  <p:cSld name="CUSTOM_3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87" name="Google Shape;487;p68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68"/>
          <p:cNvSpPr txBox="1">
            <a:spLocks noGrp="1"/>
          </p:cNvSpPr>
          <p:nvPr>
            <p:ph type="body" idx="1"/>
          </p:nvPr>
        </p:nvSpPr>
        <p:spPr>
          <a:xfrm>
            <a:off x="506875" y="1878975"/>
            <a:ext cx="82326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9" name="Google Shape;489;p68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 sz="800">
                <a:solidFill>
                  <a:schemeClr val="lt2"/>
                </a:solidFill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 sz="800">
                <a:solidFill>
                  <a:schemeClr val="lt2"/>
                </a:solidFill>
              </a:defRPr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 sz="800">
                <a:solidFill>
                  <a:schemeClr val="lt2"/>
                </a:solidFill>
              </a:defRPr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 sz="800">
                <a:solidFill>
                  <a:schemeClr val="lt2"/>
                </a:solidFill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 sz="800">
                <a:solidFill>
                  <a:schemeClr val="lt2"/>
                </a:solidFill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 sz="800">
                <a:solidFill>
                  <a:schemeClr val="lt2"/>
                </a:solidFill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 sz="800">
                <a:solidFill>
                  <a:schemeClr val="lt2"/>
                </a:solidFill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 sz="800">
                <a:solidFill>
                  <a:schemeClr val="lt2"/>
                </a:solidFill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 sz="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490" name="Google Shape;490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68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ption 6 1">
  <p:cSld name="CUSTOM_1_1_1_1_2_1_1_1_3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9"/>
          <p:cNvPicPr preferRelativeResize="0"/>
          <p:nvPr/>
        </p:nvPicPr>
        <p:blipFill rotWithShape="1">
          <a:blip r:embed="rId2">
            <a:alphaModFix/>
          </a:blip>
          <a:srcRect l="16718" r="16725"/>
          <a:stretch/>
        </p:blipFill>
        <p:spPr>
          <a:xfrm>
            <a:off x="5753100" y="1743075"/>
            <a:ext cx="3390900" cy="34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9"/>
          <p:cNvSpPr/>
          <p:nvPr/>
        </p:nvSpPr>
        <p:spPr>
          <a:xfrm>
            <a:off x="0" y="0"/>
            <a:ext cx="9144054" cy="5143502"/>
          </a:xfrm>
          <a:custGeom>
            <a:avLst/>
            <a:gdLst/>
            <a:ahLst/>
            <a:cxnLst/>
            <a:rect l="l" t="t" r="r" b="b"/>
            <a:pathLst>
              <a:path w="285774" h="160747" extrusionOk="0">
                <a:moveTo>
                  <a:pt x="0" y="0"/>
                </a:moveTo>
                <a:lnTo>
                  <a:pt x="0" y="160747"/>
                </a:lnTo>
                <a:lnTo>
                  <a:pt x="190325" y="160747"/>
                </a:lnTo>
                <a:cubicBezTo>
                  <a:pt x="186658" y="153174"/>
                  <a:pt x="184777" y="144863"/>
                  <a:pt x="184800" y="136456"/>
                </a:cubicBezTo>
                <a:cubicBezTo>
                  <a:pt x="184800" y="105521"/>
                  <a:pt x="209877" y="80445"/>
                  <a:pt x="240836" y="80445"/>
                </a:cubicBezTo>
                <a:cubicBezTo>
                  <a:pt x="258554" y="80445"/>
                  <a:pt x="275224" y="88828"/>
                  <a:pt x="285774" y="103045"/>
                </a:cubicBezTo>
                <a:lnTo>
                  <a:pt x="2857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9"/>
          <p:cNvSpPr txBox="1">
            <a:spLocks noGrp="1"/>
          </p:cNvSpPr>
          <p:nvPr>
            <p:ph type="body" idx="1"/>
          </p:nvPr>
        </p:nvSpPr>
        <p:spPr>
          <a:xfrm>
            <a:off x="506875" y="4800600"/>
            <a:ext cx="4998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 sz="800">
                <a:solidFill>
                  <a:schemeClr val="lt2"/>
                </a:solidFill>
              </a:defRPr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 sz="800">
                <a:solidFill>
                  <a:schemeClr val="lt2"/>
                </a:solidFill>
              </a:defRPr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 sz="800">
                <a:solidFill>
                  <a:schemeClr val="lt2"/>
                </a:solidFill>
              </a:defRPr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 sz="800">
                <a:solidFill>
                  <a:schemeClr val="lt2"/>
                </a:solidFill>
              </a:defRPr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 sz="800">
                <a:solidFill>
                  <a:schemeClr val="lt2"/>
                </a:solidFill>
              </a:defRPr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 sz="800">
                <a:solidFill>
                  <a:schemeClr val="lt2"/>
                </a:solidFill>
              </a:defRPr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 sz="800">
                <a:solidFill>
                  <a:schemeClr val="lt2"/>
                </a:solidFill>
              </a:defRPr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 sz="800">
                <a:solidFill>
                  <a:schemeClr val="lt2"/>
                </a:solidFill>
              </a:defRPr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 sz="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6" name="Google Shape;496;p69"/>
          <p:cNvSpPr txBox="1">
            <a:spLocks noGrp="1"/>
          </p:cNvSpPr>
          <p:nvPr>
            <p:ph type="body" idx="2"/>
          </p:nvPr>
        </p:nvSpPr>
        <p:spPr>
          <a:xfrm>
            <a:off x="506875" y="1878975"/>
            <a:ext cx="4021500" cy="29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97" name="Google Shape;4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677" y="160315"/>
            <a:ext cx="445057" cy="3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9"/>
          <p:cNvSpPr/>
          <p:nvPr/>
        </p:nvSpPr>
        <p:spPr>
          <a:xfrm rot="-5400000">
            <a:off x="1111400" y="-329700"/>
            <a:ext cx="72300" cy="1272900"/>
          </a:xfrm>
          <a:prstGeom prst="rect">
            <a:avLst/>
          </a:prstGeom>
          <a:gradFill>
            <a:gsLst>
              <a:gs pos="0">
                <a:srgbClr val="D3002D"/>
              </a:gs>
              <a:gs pos="100000">
                <a:srgbClr val="F189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lvl="0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 SemiBold"/>
              <a:buNone/>
              <a:defRPr sz="24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1a">
  <p:cSld name="TITLE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ubTitle" idx="1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1b">
  <p:cSld name="TITLE_2_2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Blue Option 1c">
  <p:cSld name="TITLE_2_2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 l="690" r="700"/>
          <a:stretch/>
        </p:blipFill>
        <p:spPr>
          <a:xfrm>
            <a:off x="0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76" y="342900"/>
            <a:ext cx="1290750" cy="2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2888400" cy="18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  <a:defRPr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527547" y="3362325"/>
            <a:ext cx="2703300" cy="14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ppins"/>
              <a:buNone/>
              <a:defRPr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buNone/>
              <a:defRPr sz="8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EA4335"/>
          </p15:clr>
        </p15:guide>
        <p15:guide id="2" pos="319">
          <p15:clr>
            <a:srgbClr val="EA4335"/>
          </p15:clr>
        </p15:guide>
        <p15:guide id="3" pos="1990">
          <p15:clr>
            <a:srgbClr val="EA4335"/>
          </p15:clr>
        </p15:guide>
        <p15:guide id="4" pos="3715">
          <p15:clr>
            <a:srgbClr val="EA4335"/>
          </p15:clr>
        </p15:guide>
        <p15:guide id="5" pos="5441">
          <p15:clr>
            <a:srgbClr val="EA4335"/>
          </p15:clr>
        </p15:guide>
        <p15:guide id="6" pos="2045">
          <p15:clr>
            <a:srgbClr val="EA4335"/>
          </p15:clr>
        </p15:guide>
        <p15:guide id="7" pos="3770">
          <p15:clr>
            <a:srgbClr val="EA4335"/>
          </p15:clr>
        </p15:guide>
        <p15:guide id="8" orient="horz" pos="3024">
          <p15:clr>
            <a:srgbClr val="EA4335"/>
          </p15:clr>
        </p15:guide>
        <p15:guide id="9" pos="1122">
          <p15:clr>
            <a:srgbClr val="EA4335"/>
          </p15:clr>
        </p15:guide>
        <p15:guide id="10" pos="2907">
          <p15:clr>
            <a:srgbClr val="EA4335"/>
          </p15:clr>
        </p15:guide>
        <p15:guide id="11" pos="4638">
          <p15:clr>
            <a:srgbClr val="EA4335"/>
          </p15:clr>
        </p15:guide>
        <p15:guide id="12" pos="1184">
          <p15:clr>
            <a:srgbClr val="EA4335"/>
          </p15:clr>
        </p15:guide>
        <p15:guide id="13" pos="2853">
          <p15:clr>
            <a:srgbClr val="EA4335"/>
          </p15:clr>
        </p15:guide>
        <p15:guide id="14" pos="4576">
          <p15:clr>
            <a:srgbClr val="EA4335"/>
          </p15:clr>
        </p15:guide>
        <p15:guide id="15" orient="horz" pos="1122">
          <p15:clr>
            <a:srgbClr val="EA4335"/>
          </p15:clr>
        </p15:guide>
        <p15:guide id="16" orient="horz" pos="1184">
          <p15:clr>
            <a:srgbClr val="EA4335"/>
          </p15:clr>
        </p15:guide>
        <p15:guide id="17" orient="horz" pos="2118">
          <p15:clr>
            <a:srgbClr val="EA4335"/>
          </p15:clr>
        </p15:guide>
        <p15:guide id="18" orient="horz" pos="2056">
          <p15:clr>
            <a:srgbClr val="EA4335"/>
          </p15:clr>
        </p15:guide>
        <p15:guide id="19" orient="horz" pos="756">
          <p15:clr>
            <a:schemeClr val="lt2"/>
          </p15:clr>
        </p15:guide>
        <p15:guide id="20" pos="264">
          <p15:clr>
            <a:srgbClr val="EA4335"/>
          </p15:clr>
        </p15:guide>
        <p15:guide id="21" pos="5505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2"/>
          <p:cNvSpPr txBox="1">
            <a:spLocks noGrp="1"/>
          </p:cNvSpPr>
          <p:nvPr>
            <p:ph type="title"/>
          </p:nvPr>
        </p:nvSpPr>
        <p:spPr>
          <a:xfrm>
            <a:off x="506875" y="1200300"/>
            <a:ext cx="3479338" cy="23572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Fundamentals of Machine Learning in R</a:t>
            </a:r>
            <a:endParaRPr dirty="0"/>
          </a:p>
        </p:txBody>
      </p:sp>
      <p:sp>
        <p:nvSpPr>
          <p:cNvPr id="522" name="Google Shape;522;p72"/>
          <p:cNvSpPr txBox="1">
            <a:spLocks noGrp="1"/>
          </p:cNvSpPr>
          <p:nvPr>
            <p:ph type="subTitle" idx="1"/>
          </p:nvPr>
        </p:nvSpPr>
        <p:spPr>
          <a:xfrm>
            <a:off x="506875" y="3362325"/>
            <a:ext cx="2703300" cy="1438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Richard Bryant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3: RMarkdown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266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 l="13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 txBox="1">
            <a:spLocks noGrp="1"/>
          </p:cNvSpPr>
          <p:nvPr>
            <p:ph type="title"/>
          </p:nvPr>
        </p:nvSpPr>
        <p:spPr>
          <a:xfrm>
            <a:off x="206836" y="935982"/>
            <a:ext cx="3693651" cy="21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lt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Hyperparameter</a:t>
            </a:r>
            <a:br>
              <a:rPr lang="en" sz="3000" dirty="0">
                <a:solidFill>
                  <a:schemeClr val="lt1"/>
                </a:solidFill>
                <a:latin typeface="Poppins SemiBold"/>
                <a:ea typeface="Poppins"/>
                <a:cs typeface="Poppins SemiBold"/>
                <a:sym typeface="Poppins SemiBold"/>
              </a:rPr>
            </a:br>
            <a:r>
              <a:rPr lang="en" sz="3000" dirty="0">
                <a:solidFill>
                  <a:schemeClr val="lt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Tuning</a:t>
            </a:r>
            <a:endParaRPr sz="30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7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16" name="Google Shape;516;p71"/>
          <p:cNvSpPr txBox="1">
            <a:spLocks noGrp="1"/>
          </p:cNvSpPr>
          <p:nvPr>
            <p:ph type="title" idx="2"/>
          </p:nvPr>
        </p:nvSpPr>
        <p:spPr>
          <a:xfrm>
            <a:off x="278275" y="4260225"/>
            <a:ext cx="4072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Module 4</a:t>
            </a:r>
            <a:endParaRPr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3298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Learning Objectives</a:t>
            </a:r>
            <a:endParaRPr sz="4000"/>
          </a:p>
        </p:txBody>
      </p:sp>
      <p:sp>
        <p:nvSpPr>
          <p:cNvPr id="528" name="Google Shape;528;p73"/>
          <p:cNvSpPr txBox="1">
            <a:spLocks noGrp="1"/>
          </p:cNvSpPr>
          <p:nvPr>
            <p:ph type="body" idx="1"/>
          </p:nvPr>
        </p:nvSpPr>
        <p:spPr>
          <a:xfrm>
            <a:off x="506875" y="1509350"/>
            <a:ext cx="8232600" cy="32913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By the end of this module, you will: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Know the purpose of regularization and when to use it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Understand the difference between batch size, learning rate, and epochs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Understand at a high level some of the hyperparameters behind popular algorithms such as decision trees or random forests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Tune parameters in Caret and </a:t>
            </a:r>
            <a:r>
              <a:rPr lang="en-US" dirty="0" err="1"/>
              <a:t>Tidymodels</a:t>
            </a:r>
            <a:endParaRPr dirty="0"/>
          </a:p>
        </p:txBody>
      </p:sp>
      <p:sp>
        <p:nvSpPr>
          <p:cNvPr id="529" name="Google Shape;529;p73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6701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4: RMarkdown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74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 l="13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 txBox="1">
            <a:spLocks noGrp="1"/>
          </p:cNvSpPr>
          <p:nvPr>
            <p:ph type="title"/>
          </p:nvPr>
        </p:nvSpPr>
        <p:spPr>
          <a:xfrm>
            <a:off x="278275" y="657376"/>
            <a:ext cx="3693651" cy="21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chemeClr val="lt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Model Evaluation</a:t>
            </a:r>
            <a:endParaRPr sz="3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7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16" name="Google Shape;516;p71"/>
          <p:cNvSpPr txBox="1">
            <a:spLocks noGrp="1"/>
          </p:cNvSpPr>
          <p:nvPr>
            <p:ph type="title" idx="2"/>
          </p:nvPr>
        </p:nvSpPr>
        <p:spPr>
          <a:xfrm>
            <a:off x="278275" y="4260225"/>
            <a:ext cx="4072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Module 5</a:t>
            </a:r>
            <a:endParaRPr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7022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Learning Objectives</a:t>
            </a:r>
            <a:endParaRPr sz="4000"/>
          </a:p>
        </p:txBody>
      </p:sp>
      <p:sp>
        <p:nvSpPr>
          <p:cNvPr id="528" name="Google Shape;528;p73"/>
          <p:cNvSpPr txBox="1">
            <a:spLocks noGrp="1"/>
          </p:cNvSpPr>
          <p:nvPr>
            <p:ph type="body" idx="1"/>
          </p:nvPr>
        </p:nvSpPr>
        <p:spPr>
          <a:xfrm>
            <a:off x="506875" y="1509350"/>
            <a:ext cx="8232600" cy="32913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By the end of this module, you will: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Understand regression metrics such as RMSE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Understand classification metrics such as: sensitivity, precision, specificity, PR-AUC vs. AUROC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Be able to recognize issues like data leakage and overfitting vs. underfitting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Implement confusion matrices and areas under relevant curves in R</a:t>
            </a:r>
            <a:endParaRPr dirty="0"/>
          </a:p>
        </p:txBody>
      </p:sp>
      <p:sp>
        <p:nvSpPr>
          <p:cNvPr id="529" name="Google Shape;529;p73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703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5: RMarkdown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91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 l="13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 txBox="1">
            <a:spLocks noGrp="1"/>
          </p:cNvSpPr>
          <p:nvPr>
            <p:ph type="title"/>
          </p:nvPr>
        </p:nvSpPr>
        <p:spPr>
          <a:xfrm>
            <a:off x="278275" y="657376"/>
            <a:ext cx="3693651" cy="21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chemeClr val="lt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Model Deployment</a:t>
            </a:r>
            <a:endParaRPr sz="3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7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16" name="Google Shape;516;p71"/>
          <p:cNvSpPr txBox="1">
            <a:spLocks noGrp="1"/>
          </p:cNvSpPr>
          <p:nvPr>
            <p:ph type="title" idx="2"/>
          </p:nvPr>
        </p:nvSpPr>
        <p:spPr>
          <a:xfrm>
            <a:off x="278275" y="4260225"/>
            <a:ext cx="4072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Module 6</a:t>
            </a:r>
            <a:endParaRPr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85173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Learning Objectives</a:t>
            </a:r>
            <a:endParaRPr sz="4000"/>
          </a:p>
        </p:txBody>
      </p:sp>
      <p:sp>
        <p:nvSpPr>
          <p:cNvPr id="528" name="Google Shape;528;p73"/>
          <p:cNvSpPr txBox="1">
            <a:spLocks noGrp="1"/>
          </p:cNvSpPr>
          <p:nvPr>
            <p:ph type="body" idx="1"/>
          </p:nvPr>
        </p:nvSpPr>
        <p:spPr>
          <a:xfrm>
            <a:off x="506875" y="1509350"/>
            <a:ext cx="8232600" cy="32913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By the end of this module, you will: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See how the Shiny framework can be used to get models into the hands of end users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Be able to define REST APIs and use these to get models into production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Know some of the biggest challenges in moving from data to deployment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 able to recognize drift, skew, and other common issues post deployment</a:t>
            </a:r>
            <a:endParaRPr dirty="0"/>
          </a:p>
        </p:txBody>
      </p:sp>
      <p:sp>
        <p:nvSpPr>
          <p:cNvPr id="529" name="Google Shape;529;p73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162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6: RMarkdown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849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 l="13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 txBox="1">
            <a:spLocks noGrp="1"/>
          </p:cNvSpPr>
          <p:nvPr>
            <p:ph type="title"/>
          </p:nvPr>
        </p:nvSpPr>
        <p:spPr>
          <a:xfrm>
            <a:off x="278274" y="1200299"/>
            <a:ext cx="3557919" cy="226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chemeClr val="lt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Intro to Machine Learning in R</a:t>
            </a:r>
            <a:endParaRPr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7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16" name="Google Shape;516;p71"/>
          <p:cNvSpPr txBox="1">
            <a:spLocks noGrp="1"/>
          </p:cNvSpPr>
          <p:nvPr>
            <p:ph type="title" idx="2"/>
          </p:nvPr>
        </p:nvSpPr>
        <p:spPr>
          <a:xfrm>
            <a:off x="278275" y="4260225"/>
            <a:ext cx="4072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Module 1</a:t>
            </a:r>
            <a:endParaRPr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 l="13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 txBox="1">
            <a:spLocks noGrp="1"/>
          </p:cNvSpPr>
          <p:nvPr>
            <p:ph type="title"/>
          </p:nvPr>
        </p:nvSpPr>
        <p:spPr>
          <a:xfrm>
            <a:off x="278275" y="657376"/>
            <a:ext cx="3693651" cy="21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chemeClr val="lt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Practical Applications</a:t>
            </a:r>
            <a:endParaRPr sz="36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7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16" name="Google Shape;516;p71"/>
          <p:cNvSpPr txBox="1">
            <a:spLocks noGrp="1"/>
          </p:cNvSpPr>
          <p:nvPr>
            <p:ph type="title" idx="2"/>
          </p:nvPr>
        </p:nvSpPr>
        <p:spPr>
          <a:xfrm>
            <a:off x="278275" y="4260225"/>
            <a:ext cx="4072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Module 7</a:t>
            </a:r>
            <a:endParaRPr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62289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Learning Objectives</a:t>
            </a:r>
            <a:endParaRPr sz="4000"/>
          </a:p>
        </p:txBody>
      </p:sp>
      <p:sp>
        <p:nvSpPr>
          <p:cNvPr id="528" name="Google Shape;528;p73"/>
          <p:cNvSpPr txBox="1">
            <a:spLocks noGrp="1"/>
          </p:cNvSpPr>
          <p:nvPr>
            <p:ph type="body" idx="1"/>
          </p:nvPr>
        </p:nvSpPr>
        <p:spPr>
          <a:xfrm>
            <a:off x="506875" y="1509350"/>
            <a:ext cx="8232600" cy="32913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By the end of this module, you will: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See a full end to end implementation of a machine learning project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Identify how all the parts of this course – from data exploration to monitoring for issues in production – come together</a:t>
            </a:r>
            <a:endParaRPr dirty="0"/>
          </a:p>
        </p:txBody>
      </p:sp>
      <p:sp>
        <p:nvSpPr>
          <p:cNvPr id="529" name="Google Shape;529;p73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9604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7: RMarkdown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Learning Objectives</a:t>
            </a:r>
            <a:endParaRPr sz="4000"/>
          </a:p>
        </p:txBody>
      </p:sp>
      <p:sp>
        <p:nvSpPr>
          <p:cNvPr id="528" name="Google Shape;528;p73"/>
          <p:cNvSpPr txBox="1">
            <a:spLocks noGrp="1"/>
          </p:cNvSpPr>
          <p:nvPr>
            <p:ph type="body" idx="1"/>
          </p:nvPr>
        </p:nvSpPr>
        <p:spPr>
          <a:xfrm>
            <a:off x="506875" y="1509350"/>
            <a:ext cx="8232600" cy="32913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By the end of this module, you will: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Understand the differences between supervised and unsupervised learning, classification vs. regression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Recognize the most important </a:t>
            </a:r>
            <a:r>
              <a:rPr lang="en-US" dirty="0" err="1"/>
              <a:t>tidyverse</a:t>
            </a:r>
            <a:r>
              <a:rPr lang="en-US" dirty="0"/>
              <a:t> packages and its overall purpose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Identify the two primary machine learning frameworks in R</a:t>
            </a:r>
            <a:endParaRPr dirty="0"/>
          </a:p>
        </p:txBody>
      </p:sp>
      <p:sp>
        <p:nvSpPr>
          <p:cNvPr id="529" name="Google Shape;529;p73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60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1: RMarkdown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29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 l="13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 txBox="1">
            <a:spLocks noGrp="1"/>
          </p:cNvSpPr>
          <p:nvPr>
            <p:ph type="title"/>
          </p:nvPr>
        </p:nvSpPr>
        <p:spPr>
          <a:xfrm>
            <a:off x="213980" y="650232"/>
            <a:ext cx="3693651" cy="21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 dirty="0">
                <a:solidFill>
                  <a:schemeClr val="lt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Data Preprocessing</a:t>
            </a:r>
            <a:endParaRPr sz="3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7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16" name="Google Shape;516;p71"/>
          <p:cNvSpPr txBox="1">
            <a:spLocks noGrp="1"/>
          </p:cNvSpPr>
          <p:nvPr>
            <p:ph type="title" idx="2"/>
          </p:nvPr>
        </p:nvSpPr>
        <p:spPr>
          <a:xfrm>
            <a:off x="278275" y="4260225"/>
            <a:ext cx="4072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Module 2</a:t>
            </a:r>
            <a:endParaRPr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9236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Learning Objectives</a:t>
            </a:r>
            <a:endParaRPr sz="4000"/>
          </a:p>
        </p:txBody>
      </p:sp>
      <p:sp>
        <p:nvSpPr>
          <p:cNvPr id="528" name="Google Shape;528;p73"/>
          <p:cNvSpPr txBox="1">
            <a:spLocks noGrp="1"/>
          </p:cNvSpPr>
          <p:nvPr>
            <p:ph type="body" idx="1"/>
          </p:nvPr>
        </p:nvSpPr>
        <p:spPr>
          <a:xfrm>
            <a:off x="506875" y="1509350"/>
            <a:ext cx="8232600" cy="32913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By the end of this module, you will: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Transform data into a format appropriate for modeling</a:t>
            </a:r>
          </a:p>
          <a:p>
            <a:pPr lvl="1">
              <a:buChar char="●"/>
            </a:pPr>
            <a:r>
              <a:rPr lang="en-US" dirty="0"/>
              <a:t>Standardize data, one hot encode, impute missing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Select and create appropriate features for the machine learning model</a:t>
            </a:r>
          </a:p>
          <a:p>
            <a:r>
              <a:rPr lang="en-US" dirty="0"/>
              <a:t>Understand the difference between training, validation, and testing data and be able to use R to partition data into these</a:t>
            </a:r>
            <a:endParaRPr dirty="0"/>
          </a:p>
        </p:txBody>
      </p:sp>
      <p:sp>
        <p:nvSpPr>
          <p:cNvPr id="529" name="Google Shape;529;p73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25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2"/>
          <p:cNvSpPr txBox="1">
            <a:spLocks noGrp="1"/>
          </p:cNvSpPr>
          <p:nvPr>
            <p:ph type="title"/>
          </p:nvPr>
        </p:nvSpPr>
        <p:spPr>
          <a:xfrm>
            <a:off x="506875" y="1878975"/>
            <a:ext cx="8130300" cy="13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 2: RMarkdown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7049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71"/>
          <p:cNvPicPr preferRelativeResize="0"/>
          <p:nvPr/>
        </p:nvPicPr>
        <p:blipFill rotWithShape="1">
          <a:blip r:embed="rId3">
            <a:alphaModFix/>
          </a:blip>
          <a:srcRect l="139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1"/>
          <p:cNvSpPr txBox="1">
            <a:spLocks noGrp="1"/>
          </p:cNvSpPr>
          <p:nvPr>
            <p:ph type="title"/>
          </p:nvPr>
        </p:nvSpPr>
        <p:spPr>
          <a:xfrm>
            <a:off x="213980" y="650232"/>
            <a:ext cx="3693651" cy="21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chemeClr val="lt1"/>
                </a:solidFill>
                <a:latin typeface="Poppins SemiBold"/>
                <a:ea typeface="Poppins"/>
                <a:cs typeface="Poppins SemiBold"/>
                <a:sym typeface="Poppins SemiBold"/>
              </a:rPr>
              <a:t>Training Models</a:t>
            </a:r>
            <a:endParaRPr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71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16" name="Google Shape;516;p71"/>
          <p:cNvSpPr txBox="1">
            <a:spLocks noGrp="1"/>
          </p:cNvSpPr>
          <p:nvPr>
            <p:ph type="title" idx="2"/>
          </p:nvPr>
        </p:nvSpPr>
        <p:spPr>
          <a:xfrm>
            <a:off x="278275" y="4260225"/>
            <a:ext cx="40728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Module 3</a:t>
            </a:r>
            <a:endParaRPr sz="18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740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3"/>
          <p:cNvSpPr txBox="1">
            <a:spLocks noGrp="1"/>
          </p:cNvSpPr>
          <p:nvPr>
            <p:ph type="title"/>
          </p:nvPr>
        </p:nvSpPr>
        <p:spPr>
          <a:xfrm>
            <a:off x="506875" y="310896"/>
            <a:ext cx="8130300" cy="8574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Learning Objectives</a:t>
            </a:r>
            <a:endParaRPr sz="4000"/>
          </a:p>
        </p:txBody>
      </p:sp>
      <p:sp>
        <p:nvSpPr>
          <p:cNvPr id="528" name="Google Shape;528;p73"/>
          <p:cNvSpPr txBox="1">
            <a:spLocks noGrp="1"/>
          </p:cNvSpPr>
          <p:nvPr>
            <p:ph type="body" idx="1"/>
          </p:nvPr>
        </p:nvSpPr>
        <p:spPr>
          <a:xfrm>
            <a:off x="506875" y="1509350"/>
            <a:ext cx="8232600" cy="32913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By the end of this module, you will:</a:t>
            </a:r>
            <a:endParaRPr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Fit models including: OLS, decision trees, ensemble methods such as random forests or </a:t>
            </a:r>
            <a:r>
              <a:rPr lang="en-US" dirty="0" err="1"/>
              <a:t>XGBoost</a:t>
            </a:r>
            <a:r>
              <a:rPr lang="en-US" dirty="0"/>
              <a:t>, and neural networks using either R or Caret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Understand when it is appropriate to start with one type of model as opposed to another</a:t>
            </a:r>
          </a:p>
        </p:txBody>
      </p:sp>
      <p:sp>
        <p:nvSpPr>
          <p:cNvPr id="529" name="Google Shape;529;p73"/>
          <p:cNvSpPr txBox="1">
            <a:spLocks noGrp="1"/>
          </p:cNvSpPr>
          <p:nvPr>
            <p:ph type="body" idx="2"/>
          </p:nvPr>
        </p:nvSpPr>
        <p:spPr>
          <a:xfrm>
            <a:off x="506875" y="4800600"/>
            <a:ext cx="8130300" cy="34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739525" y="4930375"/>
            <a:ext cx="404400" cy="21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7383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D30020"/>
      </a:dk2>
      <a:lt2>
        <a:srgbClr val="666666"/>
      </a:lt2>
      <a:accent1>
        <a:srgbClr val="EE0000"/>
      </a:accent1>
      <a:accent2>
        <a:srgbClr val="EFCC01"/>
      </a:accent2>
      <a:accent3>
        <a:srgbClr val="8E22A7"/>
      </a:accent3>
      <a:accent4>
        <a:srgbClr val="30F358"/>
      </a:accent4>
      <a:accent5>
        <a:srgbClr val="16DFDA"/>
      </a:accent5>
      <a:accent6>
        <a:srgbClr val="0345FF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On-screen Show (16:9)</PresentationFormat>
  <Paragraphs>88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Poppins SemiBold</vt:lpstr>
      <vt:lpstr>Arial</vt:lpstr>
      <vt:lpstr>Poppins</vt:lpstr>
      <vt:lpstr>Simple Light</vt:lpstr>
      <vt:lpstr>Fundamentals of Machine Learning in R</vt:lpstr>
      <vt:lpstr>Intro to Machine Learning in R</vt:lpstr>
      <vt:lpstr>Learning Objectives</vt:lpstr>
      <vt:lpstr>Module 1: RMarkdown</vt:lpstr>
      <vt:lpstr>Data Preprocessing</vt:lpstr>
      <vt:lpstr>Learning Objectives</vt:lpstr>
      <vt:lpstr>Module 2: RMarkdown</vt:lpstr>
      <vt:lpstr>Training Models</vt:lpstr>
      <vt:lpstr>Learning Objectives</vt:lpstr>
      <vt:lpstr>Module 3: RMarkdown</vt:lpstr>
      <vt:lpstr>Hyperparameter Tuning</vt:lpstr>
      <vt:lpstr>Learning Objectives</vt:lpstr>
      <vt:lpstr>Module 4: RMarkdown</vt:lpstr>
      <vt:lpstr>Model Evaluation</vt:lpstr>
      <vt:lpstr>Learning Objectives</vt:lpstr>
      <vt:lpstr>Module 5: RMarkdown</vt:lpstr>
      <vt:lpstr>Model Deployment</vt:lpstr>
      <vt:lpstr>Learning Objectives</vt:lpstr>
      <vt:lpstr>Module 6: RMarkdown</vt:lpstr>
      <vt:lpstr>Practical Applications</vt:lpstr>
      <vt:lpstr>Learning Objectives</vt:lpstr>
      <vt:lpstr>Module 7: RMarkdown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Richard Bryant</cp:lastModifiedBy>
  <cp:revision>1</cp:revision>
  <dcterms:modified xsi:type="dcterms:W3CDTF">2024-08-09T17:05:16Z</dcterms:modified>
</cp:coreProperties>
</file>